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5" r:id="rId1"/>
  </p:sldMasterIdLst>
  <p:notesMasterIdLst>
    <p:notesMasterId r:id="rId14"/>
  </p:notesMasterIdLst>
  <p:sldIdLst>
    <p:sldId id="256" r:id="rId2"/>
    <p:sldId id="324" r:id="rId3"/>
    <p:sldId id="325" r:id="rId4"/>
    <p:sldId id="326" r:id="rId5"/>
    <p:sldId id="332" r:id="rId6"/>
    <p:sldId id="337" r:id="rId7"/>
    <p:sldId id="335" r:id="rId8"/>
    <p:sldId id="334" r:id="rId9"/>
    <p:sldId id="327" r:id="rId10"/>
    <p:sldId id="333" r:id="rId11"/>
    <p:sldId id="336" r:id="rId12"/>
    <p:sldId id="331" r:id="rId13"/>
  </p:sldIdLst>
  <p:sldSz cx="9144000" cy="6858000" type="screen4x3"/>
  <p:notesSz cx="6858000" cy="9144000"/>
  <p:embeddedFontLst>
    <p:embeddedFont>
      <p:font typeface="Tahoma" panose="020B060403050404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</p14:sldIdLst>
        </p14:section>
        <p14:section name="O que fazemos aqui" id="{D1416EB1-7090-47A9-BD64-8825592C8055}">
          <p14:sldIdLst>
            <p14:sldId id="324"/>
            <p14:sldId id="325"/>
            <p14:sldId id="326"/>
            <p14:sldId id="332"/>
            <p14:sldId id="337"/>
            <p14:sldId id="335"/>
            <p14:sldId id="334"/>
            <p14:sldId id="327"/>
          </p14:sldIdLst>
        </p14:section>
        <p14:section name="Untitled Section" id="{D0460775-1359-48AC-9C87-2EE0A5376B07}">
          <p14:sldIdLst>
            <p14:sldId id="333"/>
            <p14:sldId id="336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7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523179-A131-4B77-ADCA-D34B3B95DC70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CF09188-FFED-40AE-8A40-ADF347EF2574}">
      <dgm:prSet phldrT="[Text]" custT="1"/>
      <dgm:spPr>
        <a:solidFill>
          <a:srgbClr val="FFFF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4800" b="1" dirty="0" smtClean="0">
              <a:solidFill>
                <a:srgbClr val="1A425A"/>
              </a:solidFill>
            </a:rPr>
            <a:t>Jogos</a:t>
          </a:r>
          <a:endParaRPr lang="pt-BR" sz="4800" b="1" dirty="0">
            <a:solidFill>
              <a:srgbClr val="1A425A"/>
            </a:solidFill>
          </a:endParaRPr>
        </a:p>
      </dgm:t>
    </dgm:pt>
    <dgm:pt modelId="{FCD84AF7-BE6B-403B-B5B8-9040BEA3BFFD}" type="parTrans" cxnId="{4B7727FD-AFE5-4FFB-846D-5D5855AEF39E}">
      <dgm:prSet/>
      <dgm:spPr/>
      <dgm:t>
        <a:bodyPr/>
        <a:lstStyle/>
        <a:p>
          <a:endParaRPr lang="pt-BR"/>
        </a:p>
      </dgm:t>
    </dgm:pt>
    <dgm:pt modelId="{2846B61B-17C9-4BB0-806A-FD6D1D7988E8}" type="sibTrans" cxnId="{4B7727FD-AFE5-4FFB-846D-5D5855AEF39E}">
      <dgm:prSet/>
      <dgm:spPr/>
      <dgm:t>
        <a:bodyPr/>
        <a:lstStyle/>
        <a:p>
          <a:endParaRPr lang="pt-BR"/>
        </a:p>
      </dgm:t>
    </dgm:pt>
    <dgm:pt modelId="{6687D27A-94EC-490D-8761-42A1FB706E71}">
      <dgm:prSet phldrT="[Text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Criação</a:t>
          </a:r>
          <a:endParaRPr lang="pt-BR" dirty="0"/>
        </a:p>
      </dgm:t>
    </dgm:pt>
    <dgm:pt modelId="{FFA3DAFE-C501-4D82-AF6E-0C5C8D5F6575}" type="parTrans" cxnId="{819DDB10-CC53-4307-BB47-BD7A49CC0D57}">
      <dgm:prSet/>
      <dgm:spPr/>
      <dgm:t>
        <a:bodyPr/>
        <a:lstStyle/>
        <a:p>
          <a:endParaRPr lang="pt-BR"/>
        </a:p>
      </dgm:t>
    </dgm:pt>
    <dgm:pt modelId="{8A8E9C00-F1F8-41F4-9B1C-385713387AEE}" type="sibTrans" cxnId="{819DDB10-CC53-4307-BB47-BD7A49CC0D57}">
      <dgm:prSet/>
      <dgm:spPr/>
      <dgm:t>
        <a:bodyPr/>
        <a:lstStyle/>
        <a:p>
          <a:endParaRPr lang="pt-BR"/>
        </a:p>
      </dgm:t>
    </dgm:pt>
    <dgm:pt modelId="{CE7B23DE-5CF2-48E1-BF4D-3790CE727A27}">
      <dgm:prSet phldrT="[Text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Uso</a:t>
          </a:r>
          <a:endParaRPr lang="pt-BR" dirty="0"/>
        </a:p>
      </dgm:t>
    </dgm:pt>
    <dgm:pt modelId="{0A1620EE-337D-4FD5-A9A3-B91DC8BA9401}" type="parTrans" cxnId="{3D9B1361-130B-457F-AE1B-410BBE8DAC1A}">
      <dgm:prSet/>
      <dgm:spPr/>
      <dgm:t>
        <a:bodyPr/>
        <a:lstStyle/>
        <a:p>
          <a:endParaRPr lang="pt-BR"/>
        </a:p>
      </dgm:t>
    </dgm:pt>
    <dgm:pt modelId="{B0671051-8F19-48B0-B72B-E0EFC314C127}" type="sibTrans" cxnId="{3D9B1361-130B-457F-AE1B-410BBE8DAC1A}">
      <dgm:prSet/>
      <dgm:spPr/>
      <dgm:t>
        <a:bodyPr/>
        <a:lstStyle/>
        <a:p>
          <a:endParaRPr lang="pt-BR"/>
        </a:p>
      </dgm:t>
    </dgm:pt>
    <dgm:pt modelId="{843BDADA-D574-4C6A-9158-5C9B42267F38}">
      <dgm:prSet phldrT="[Text]"/>
      <dgm:spPr/>
      <dgm:t>
        <a:bodyPr/>
        <a:lstStyle/>
        <a:p>
          <a:r>
            <a:rPr lang="pt-BR" dirty="0" smtClean="0"/>
            <a:t>Avaliação</a:t>
          </a:r>
          <a:endParaRPr lang="pt-BR" dirty="0"/>
        </a:p>
      </dgm:t>
    </dgm:pt>
    <dgm:pt modelId="{D60E803E-ED73-4600-8A90-BA9E9C2B43CA}" type="parTrans" cxnId="{6A78E28D-992F-44D1-84B4-643B2A170F40}">
      <dgm:prSet/>
      <dgm:spPr/>
      <dgm:t>
        <a:bodyPr/>
        <a:lstStyle/>
        <a:p>
          <a:endParaRPr lang="pt-BR"/>
        </a:p>
      </dgm:t>
    </dgm:pt>
    <dgm:pt modelId="{61FC6BBC-9B8E-4F60-BC84-8933B3110E8A}" type="sibTrans" cxnId="{6A78E28D-992F-44D1-84B4-643B2A170F40}">
      <dgm:prSet/>
      <dgm:spPr/>
      <dgm:t>
        <a:bodyPr/>
        <a:lstStyle/>
        <a:p>
          <a:endParaRPr lang="pt-BR"/>
        </a:p>
      </dgm:t>
    </dgm:pt>
    <dgm:pt modelId="{F53CC2F7-6368-474E-ACF0-EE73963DFB2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dirty="0" err="1" smtClean="0"/>
            <a:t>Bots</a:t>
          </a:r>
          <a:endParaRPr lang="pt-BR" dirty="0"/>
        </a:p>
      </dgm:t>
    </dgm:pt>
    <dgm:pt modelId="{5AF50303-6A54-4298-BE0D-43566F6DE63C}" type="parTrans" cxnId="{975A929D-43AD-4D3A-A0BD-17BCE3891C3C}">
      <dgm:prSet/>
      <dgm:spPr/>
      <dgm:t>
        <a:bodyPr/>
        <a:lstStyle/>
        <a:p>
          <a:endParaRPr lang="pt-BR"/>
        </a:p>
      </dgm:t>
    </dgm:pt>
    <dgm:pt modelId="{5D1ABCBB-66A7-4443-8EDA-C28399B1732C}" type="sibTrans" cxnId="{975A929D-43AD-4D3A-A0BD-17BCE3891C3C}">
      <dgm:prSet/>
      <dgm:spPr/>
      <dgm:t>
        <a:bodyPr/>
        <a:lstStyle/>
        <a:p>
          <a:endParaRPr lang="pt-BR"/>
        </a:p>
      </dgm:t>
    </dgm:pt>
    <dgm:pt modelId="{E4708952-9F07-4FF3-BDAA-04E5D0730F96}">
      <dgm:prSet phldrT="[Text]"/>
      <dgm:spPr>
        <a:solidFill>
          <a:srgbClr val="00B0F0"/>
        </a:solidFill>
      </dgm:spPr>
      <dgm:t>
        <a:bodyPr/>
        <a:lstStyle/>
        <a:p>
          <a:r>
            <a:rPr lang="pt-BR" dirty="0" smtClean="0"/>
            <a:t>Teoria</a:t>
          </a:r>
          <a:endParaRPr lang="pt-BR" dirty="0"/>
        </a:p>
      </dgm:t>
    </dgm:pt>
    <dgm:pt modelId="{DCE5D1C4-2BD4-4798-89F2-37DE962FDA5B}" type="parTrans" cxnId="{149EE033-D09E-4DC7-9463-BEB956EC6B90}">
      <dgm:prSet/>
      <dgm:spPr/>
      <dgm:t>
        <a:bodyPr/>
        <a:lstStyle/>
        <a:p>
          <a:endParaRPr lang="pt-BR"/>
        </a:p>
      </dgm:t>
    </dgm:pt>
    <dgm:pt modelId="{E295FFCD-227A-4912-BF71-9293A9D3164E}" type="sibTrans" cxnId="{149EE033-D09E-4DC7-9463-BEB956EC6B90}">
      <dgm:prSet/>
      <dgm:spPr/>
      <dgm:t>
        <a:bodyPr/>
        <a:lstStyle/>
        <a:p>
          <a:endParaRPr lang="pt-BR"/>
        </a:p>
      </dgm:t>
    </dgm:pt>
    <dgm:pt modelId="{4072E369-157C-4640-ADA7-4E9C6DA8F251}">
      <dgm:prSet phldrT="[Text]"/>
      <dgm:spPr/>
      <dgm:t>
        <a:bodyPr/>
        <a:lstStyle/>
        <a:p>
          <a:endParaRPr lang="pt-BR" dirty="0"/>
        </a:p>
      </dgm:t>
    </dgm:pt>
    <dgm:pt modelId="{EFC2CC99-30A3-465D-9423-9C09E540606D}" type="parTrans" cxnId="{B46E9E44-D66B-43AD-BC51-C29C427D96A3}">
      <dgm:prSet/>
      <dgm:spPr/>
      <dgm:t>
        <a:bodyPr/>
        <a:lstStyle/>
        <a:p>
          <a:endParaRPr lang="pt-BR"/>
        </a:p>
      </dgm:t>
    </dgm:pt>
    <dgm:pt modelId="{F0459EBB-DB40-4127-BBD7-B4238090FD7C}" type="sibTrans" cxnId="{B46E9E44-D66B-43AD-BC51-C29C427D96A3}">
      <dgm:prSet/>
      <dgm:spPr/>
      <dgm:t>
        <a:bodyPr/>
        <a:lstStyle/>
        <a:p>
          <a:endParaRPr lang="pt-BR"/>
        </a:p>
      </dgm:t>
    </dgm:pt>
    <dgm:pt modelId="{CFDAD1C9-68DE-4AAA-AF0E-BA422022B7D9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 smtClean="0"/>
            <a:t>Modelos</a:t>
          </a:r>
          <a:endParaRPr lang="pt-BR" dirty="0"/>
        </a:p>
      </dgm:t>
    </dgm:pt>
    <dgm:pt modelId="{ED81E384-7DA6-4F31-ACB6-8BE25364C693}" type="parTrans" cxnId="{BB44C34A-8050-42B1-94E4-11D8F8D554A2}">
      <dgm:prSet/>
      <dgm:spPr/>
      <dgm:t>
        <a:bodyPr/>
        <a:lstStyle/>
        <a:p>
          <a:endParaRPr lang="pt-BR"/>
        </a:p>
      </dgm:t>
    </dgm:pt>
    <dgm:pt modelId="{7AD15AA7-0022-4BAF-8700-7041FD604819}" type="sibTrans" cxnId="{BB44C34A-8050-42B1-94E4-11D8F8D554A2}">
      <dgm:prSet/>
      <dgm:spPr/>
      <dgm:t>
        <a:bodyPr/>
        <a:lstStyle/>
        <a:p>
          <a:endParaRPr lang="pt-BR"/>
        </a:p>
      </dgm:t>
    </dgm:pt>
    <dgm:pt modelId="{EB2489F3-5F04-4970-9120-17323665D707}" type="pres">
      <dgm:prSet presAssocID="{72523179-A131-4B77-ADCA-D34B3B95DC7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0CCF6278-AEEF-4D5F-ABF3-911D022C9A02}" type="pres">
      <dgm:prSet presAssocID="{BCF09188-FFED-40AE-8A40-ADF347EF2574}" presName="singleCycle" presStyleCnt="0"/>
      <dgm:spPr/>
    </dgm:pt>
    <dgm:pt modelId="{19D03397-43CF-4448-8CA2-B495393D56C1}" type="pres">
      <dgm:prSet presAssocID="{BCF09188-FFED-40AE-8A40-ADF347EF2574}" presName="singleCenter" presStyleLbl="node1" presStyleIdx="0" presStyleCnt="7">
        <dgm:presLayoutVars>
          <dgm:chMax val="7"/>
          <dgm:chPref val="7"/>
        </dgm:presLayoutVars>
      </dgm:prSet>
      <dgm:spPr/>
      <dgm:t>
        <a:bodyPr/>
        <a:lstStyle/>
        <a:p>
          <a:endParaRPr lang="pt-BR"/>
        </a:p>
      </dgm:t>
    </dgm:pt>
    <dgm:pt modelId="{4C279E20-2355-4442-AC3A-EE0D24C2E275}" type="pres">
      <dgm:prSet presAssocID="{ED81E384-7DA6-4F31-ACB6-8BE25364C693}" presName="Name56" presStyleLbl="parChTrans1D2" presStyleIdx="0" presStyleCnt="6"/>
      <dgm:spPr/>
      <dgm:t>
        <a:bodyPr/>
        <a:lstStyle/>
        <a:p>
          <a:endParaRPr lang="pt-BR"/>
        </a:p>
      </dgm:t>
    </dgm:pt>
    <dgm:pt modelId="{7CD2591C-622A-4059-9F1C-1BB9F8495D1F}" type="pres">
      <dgm:prSet presAssocID="{CFDAD1C9-68DE-4AAA-AF0E-BA422022B7D9}" presName="text0" presStyleLbl="node1" presStyleIdx="1" presStyleCnt="7" custRadScaleRad="92492" custRadScaleInc="14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9FA2A2C-F30C-4F3A-A4E4-7D2C4A33524A}" type="pres">
      <dgm:prSet presAssocID="{FFA3DAFE-C501-4D82-AF6E-0C5C8D5F6575}" presName="Name56" presStyleLbl="parChTrans1D2" presStyleIdx="1" presStyleCnt="6"/>
      <dgm:spPr/>
      <dgm:t>
        <a:bodyPr/>
        <a:lstStyle/>
        <a:p>
          <a:endParaRPr lang="pt-BR"/>
        </a:p>
      </dgm:t>
    </dgm:pt>
    <dgm:pt modelId="{559ABF4B-E291-481C-80AD-8667586873B0}" type="pres">
      <dgm:prSet presAssocID="{6687D27A-94EC-490D-8761-42A1FB706E71}" presName="text0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D8BFA03-DF18-4F8B-B59F-11062D04FD52}" type="pres">
      <dgm:prSet presAssocID="{0A1620EE-337D-4FD5-A9A3-B91DC8BA9401}" presName="Name56" presStyleLbl="parChTrans1D2" presStyleIdx="2" presStyleCnt="6"/>
      <dgm:spPr/>
      <dgm:t>
        <a:bodyPr/>
        <a:lstStyle/>
        <a:p>
          <a:endParaRPr lang="pt-BR"/>
        </a:p>
      </dgm:t>
    </dgm:pt>
    <dgm:pt modelId="{86A5D0DB-BA6A-49A9-85D2-5B8127AFB5CD}" type="pres">
      <dgm:prSet presAssocID="{CE7B23DE-5CF2-48E1-BF4D-3790CE727A27}" presName="text0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50201F-CBB0-4A7F-8C99-EA32627677DC}" type="pres">
      <dgm:prSet presAssocID="{D60E803E-ED73-4600-8A90-BA9E9C2B43CA}" presName="Name56" presStyleLbl="parChTrans1D2" presStyleIdx="3" presStyleCnt="6"/>
      <dgm:spPr/>
      <dgm:t>
        <a:bodyPr/>
        <a:lstStyle/>
        <a:p>
          <a:endParaRPr lang="pt-BR"/>
        </a:p>
      </dgm:t>
    </dgm:pt>
    <dgm:pt modelId="{9FE6B1B0-FD42-4CB4-8360-3EBD1A6DBCB0}" type="pres">
      <dgm:prSet presAssocID="{843BDADA-D574-4C6A-9158-5C9B42267F38}" presName="text0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7DF9EC-5E4F-4FAC-987D-6020691ACC93}" type="pres">
      <dgm:prSet presAssocID="{5AF50303-6A54-4298-BE0D-43566F6DE63C}" presName="Name56" presStyleLbl="parChTrans1D2" presStyleIdx="4" presStyleCnt="6"/>
      <dgm:spPr/>
      <dgm:t>
        <a:bodyPr/>
        <a:lstStyle/>
        <a:p>
          <a:endParaRPr lang="pt-BR"/>
        </a:p>
      </dgm:t>
    </dgm:pt>
    <dgm:pt modelId="{24A944EB-3C93-4F76-AF51-29E4AB0F35C6}" type="pres">
      <dgm:prSet presAssocID="{F53CC2F7-6368-474E-ACF0-EE73963DFB20}" presName="text0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B504E00-264E-4E82-B40F-55D8BE4F7912}" type="pres">
      <dgm:prSet presAssocID="{DCE5D1C4-2BD4-4798-89F2-37DE962FDA5B}" presName="Name56" presStyleLbl="parChTrans1D2" presStyleIdx="5" presStyleCnt="6"/>
      <dgm:spPr/>
      <dgm:t>
        <a:bodyPr/>
        <a:lstStyle/>
        <a:p>
          <a:endParaRPr lang="pt-BR"/>
        </a:p>
      </dgm:t>
    </dgm:pt>
    <dgm:pt modelId="{C0400323-ECC5-494B-B023-73FD922F3119}" type="pres">
      <dgm:prSet presAssocID="{E4708952-9F07-4FF3-BDAA-04E5D0730F96}" presName="text0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F0DCFB2-4B2F-40C6-BD9B-3FF4A83F94EB}" type="presOf" srcId="{0A1620EE-337D-4FD5-A9A3-B91DC8BA9401}" destId="{5D8BFA03-DF18-4F8B-B59F-11062D04FD52}" srcOrd="0" destOrd="0" presId="urn:microsoft.com/office/officeart/2008/layout/RadialCluster"/>
    <dgm:cxn modelId="{57F8EC86-522F-48A7-B307-11CD06CC7DF7}" type="presOf" srcId="{E4708952-9F07-4FF3-BDAA-04E5D0730F96}" destId="{C0400323-ECC5-494B-B023-73FD922F3119}" srcOrd="0" destOrd="0" presId="urn:microsoft.com/office/officeart/2008/layout/RadialCluster"/>
    <dgm:cxn modelId="{8D519197-7399-4E3E-BD18-BBF4990C649B}" type="presOf" srcId="{FFA3DAFE-C501-4D82-AF6E-0C5C8D5F6575}" destId="{29FA2A2C-F30C-4F3A-A4E4-7D2C4A33524A}" srcOrd="0" destOrd="0" presId="urn:microsoft.com/office/officeart/2008/layout/RadialCluster"/>
    <dgm:cxn modelId="{5636565A-C44A-4547-B950-E74A3C5162E2}" type="presOf" srcId="{6687D27A-94EC-490D-8761-42A1FB706E71}" destId="{559ABF4B-E291-481C-80AD-8667586873B0}" srcOrd="0" destOrd="0" presId="urn:microsoft.com/office/officeart/2008/layout/RadialCluster"/>
    <dgm:cxn modelId="{975A929D-43AD-4D3A-A0BD-17BCE3891C3C}" srcId="{BCF09188-FFED-40AE-8A40-ADF347EF2574}" destId="{F53CC2F7-6368-474E-ACF0-EE73963DFB20}" srcOrd="4" destOrd="0" parTransId="{5AF50303-6A54-4298-BE0D-43566F6DE63C}" sibTransId="{5D1ABCBB-66A7-4443-8EDA-C28399B1732C}"/>
    <dgm:cxn modelId="{4B7727FD-AFE5-4FFB-846D-5D5855AEF39E}" srcId="{72523179-A131-4B77-ADCA-D34B3B95DC70}" destId="{BCF09188-FFED-40AE-8A40-ADF347EF2574}" srcOrd="0" destOrd="0" parTransId="{FCD84AF7-BE6B-403B-B5B8-9040BEA3BFFD}" sibTransId="{2846B61B-17C9-4BB0-806A-FD6D1D7988E8}"/>
    <dgm:cxn modelId="{B8F9E073-12C3-4D0E-B5EA-49F95FA72F27}" type="presOf" srcId="{843BDADA-D574-4C6A-9158-5C9B42267F38}" destId="{9FE6B1B0-FD42-4CB4-8360-3EBD1A6DBCB0}" srcOrd="0" destOrd="0" presId="urn:microsoft.com/office/officeart/2008/layout/RadialCluster"/>
    <dgm:cxn modelId="{BB44C34A-8050-42B1-94E4-11D8F8D554A2}" srcId="{BCF09188-FFED-40AE-8A40-ADF347EF2574}" destId="{CFDAD1C9-68DE-4AAA-AF0E-BA422022B7D9}" srcOrd="0" destOrd="0" parTransId="{ED81E384-7DA6-4F31-ACB6-8BE25364C693}" sibTransId="{7AD15AA7-0022-4BAF-8700-7041FD604819}"/>
    <dgm:cxn modelId="{6A78E28D-992F-44D1-84B4-643B2A170F40}" srcId="{BCF09188-FFED-40AE-8A40-ADF347EF2574}" destId="{843BDADA-D574-4C6A-9158-5C9B42267F38}" srcOrd="3" destOrd="0" parTransId="{D60E803E-ED73-4600-8A90-BA9E9C2B43CA}" sibTransId="{61FC6BBC-9B8E-4F60-BC84-8933B3110E8A}"/>
    <dgm:cxn modelId="{1E6A1429-E7F9-49BD-8F14-F2680BB36763}" type="presOf" srcId="{CE7B23DE-5CF2-48E1-BF4D-3790CE727A27}" destId="{86A5D0DB-BA6A-49A9-85D2-5B8127AFB5CD}" srcOrd="0" destOrd="0" presId="urn:microsoft.com/office/officeart/2008/layout/RadialCluster"/>
    <dgm:cxn modelId="{8832F2B7-CB92-48D4-93D7-9A967F878E25}" type="presOf" srcId="{D60E803E-ED73-4600-8A90-BA9E9C2B43CA}" destId="{8550201F-CBB0-4A7F-8C99-EA32627677DC}" srcOrd="0" destOrd="0" presId="urn:microsoft.com/office/officeart/2008/layout/RadialCluster"/>
    <dgm:cxn modelId="{3D9B1361-130B-457F-AE1B-410BBE8DAC1A}" srcId="{BCF09188-FFED-40AE-8A40-ADF347EF2574}" destId="{CE7B23DE-5CF2-48E1-BF4D-3790CE727A27}" srcOrd="2" destOrd="0" parTransId="{0A1620EE-337D-4FD5-A9A3-B91DC8BA9401}" sibTransId="{B0671051-8F19-48B0-B72B-E0EFC314C127}"/>
    <dgm:cxn modelId="{995BFFBD-5B70-4730-B7DA-C5DA5557E576}" type="presOf" srcId="{5AF50303-6A54-4298-BE0D-43566F6DE63C}" destId="{407DF9EC-5E4F-4FAC-987D-6020691ACC93}" srcOrd="0" destOrd="0" presId="urn:microsoft.com/office/officeart/2008/layout/RadialCluster"/>
    <dgm:cxn modelId="{1CF65600-3D3F-4FB1-A3AC-A475AC48B7FB}" type="presOf" srcId="{72523179-A131-4B77-ADCA-D34B3B95DC70}" destId="{EB2489F3-5F04-4970-9120-17323665D707}" srcOrd="0" destOrd="0" presId="urn:microsoft.com/office/officeart/2008/layout/RadialCluster"/>
    <dgm:cxn modelId="{A521B678-4830-4395-8308-C9B264AC87FB}" type="presOf" srcId="{BCF09188-FFED-40AE-8A40-ADF347EF2574}" destId="{19D03397-43CF-4448-8CA2-B495393D56C1}" srcOrd="0" destOrd="0" presId="urn:microsoft.com/office/officeart/2008/layout/RadialCluster"/>
    <dgm:cxn modelId="{FAE9F931-6B00-4C06-B2AD-064E1ABA0CAA}" type="presOf" srcId="{DCE5D1C4-2BD4-4798-89F2-37DE962FDA5B}" destId="{CB504E00-264E-4E82-B40F-55D8BE4F7912}" srcOrd="0" destOrd="0" presId="urn:microsoft.com/office/officeart/2008/layout/RadialCluster"/>
    <dgm:cxn modelId="{149EE033-D09E-4DC7-9463-BEB956EC6B90}" srcId="{BCF09188-FFED-40AE-8A40-ADF347EF2574}" destId="{E4708952-9F07-4FF3-BDAA-04E5D0730F96}" srcOrd="5" destOrd="0" parTransId="{DCE5D1C4-2BD4-4798-89F2-37DE962FDA5B}" sibTransId="{E295FFCD-227A-4912-BF71-9293A9D3164E}"/>
    <dgm:cxn modelId="{A2350100-E41F-4595-A1F1-BA1AB9B4FEB8}" type="presOf" srcId="{F53CC2F7-6368-474E-ACF0-EE73963DFB20}" destId="{24A944EB-3C93-4F76-AF51-29E4AB0F35C6}" srcOrd="0" destOrd="0" presId="urn:microsoft.com/office/officeart/2008/layout/RadialCluster"/>
    <dgm:cxn modelId="{819DDB10-CC53-4307-BB47-BD7A49CC0D57}" srcId="{BCF09188-FFED-40AE-8A40-ADF347EF2574}" destId="{6687D27A-94EC-490D-8761-42A1FB706E71}" srcOrd="1" destOrd="0" parTransId="{FFA3DAFE-C501-4D82-AF6E-0C5C8D5F6575}" sibTransId="{8A8E9C00-F1F8-41F4-9B1C-385713387AEE}"/>
    <dgm:cxn modelId="{DFC3180C-147A-4F45-A9EE-046737C998C4}" type="presOf" srcId="{CFDAD1C9-68DE-4AAA-AF0E-BA422022B7D9}" destId="{7CD2591C-622A-4059-9F1C-1BB9F8495D1F}" srcOrd="0" destOrd="0" presId="urn:microsoft.com/office/officeart/2008/layout/RadialCluster"/>
    <dgm:cxn modelId="{3C485B19-126F-439F-B25F-81AB54E9BC3D}" type="presOf" srcId="{ED81E384-7DA6-4F31-ACB6-8BE25364C693}" destId="{4C279E20-2355-4442-AC3A-EE0D24C2E275}" srcOrd="0" destOrd="0" presId="urn:microsoft.com/office/officeart/2008/layout/RadialCluster"/>
    <dgm:cxn modelId="{B46E9E44-D66B-43AD-BC51-C29C427D96A3}" srcId="{72523179-A131-4B77-ADCA-D34B3B95DC70}" destId="{4072E369-157C-4640-ADA7-4E9C6DA8F251}" srcOrd="1" destOrd="0" parTransId="{EFC2CC99-30A3-465D-9423-9C09E540606D}" sibTransId="{F0459EBB-DB40-4127-BBD7-B4238090FD7C}"/>
    <dgm:cxn modelId="{7F870302-C44C-4ED0-960B-3604B2DB2726}" type="presParOf" srcId="{EB2489F3-5F04-4970-9120-17323665D707}" destId="{0CCF6278-AEEF-4D5F-ABF3-911D022C9A02}" srcOrd="0" destOrd="0" presId="urn:microsoft.com/office/officeart/2008/layout/RadialCluster"/>
    <dgm:cxn modelId="{9E136F33-F0CB-46E1-96CE-423A70D3738A}" type="presParOf" srcId="{0CCF6278-AEEF-4D5F-ABF3-911D022C9A02}" destId="{19D03397-43CF-4448-8CA2-B495393D56C1}" srcOrd="0" destOrd="0" presId="urn:microsoft.com/office/officeart/2008/layout/RadialCluster"/>
    <dgm:cxn modelId="{F4108DF4-909E-41B2-8EBE-EB086A555693}" type="presParOf" srcId="{0CCF6278-AEEF-4D5F-ABF3-911D022C9A02}" destId="{4C279E20-2355-4442-AC3A-EE0D24C2E275}" srcOrd="1" destOrd="0" presId="urn:microsoft.com/office/officeart/2008/layout/RadialCluster"/>
    <dgm:cxn modelId="{3B909C09-8A6D-4A8C-8779-45C61F400A69}" type="presParOf" srcId="{0CCF6278-AEEF-4D5F-ABF3-911D022C9A02}" destId="{7CD2591C-622A-4059-9F1C-1BB9F8495D1F}" srcOrd="2" destOrd="0" presId="urn:microsoft.com/office/officeart/2008/layout/RadialCluster"/>
    <dgm:cxn modelId="{075FF56E-3135-4473-9454-84C85629C8F7}" type="presParOf" srcId="{0CCF6278-AEEF-4D5F-ABF3-911D022C9A02}" destId="{29FA2A2C-F30C-4F3A-A4E4-7D2C4A33524A}" srcOrd="3" destOrd="0" presId="urn:microsoft.com/office/officeart/2008/layout/RadialCluster"/>
    <dgm:cxn modelId="{747291F0-B115-4804-82A8-0E233F6DBBFA}" type="presParOf" srcId="{0CCF6278-AEEF-4D5F-ABF3-911D022C9A02}" destId="{559ABF4B-E291-481C-80AD-8667586873B0}" srcOrd="4" destOrd="0" presId="urn:microsoft.com/office/officeart/2008/layout/RadialCluster"/>
    <dgm:cxn modelId="{CB6C14BF-1317-4A3C-BA3A-B15DA6866E67}" type="presParOf" srcId="{0CCF6278-AEEF-4D5F-ABF3-911D022C9A02}" destId="{5D8BFA03-DF18-4F8B-B59F-11062D04FD52}" srcOrd="5" destOrd="0" presId="urn:microsoft.com/office/officeart/2008/layout/RadialCluster"/>
    <dgm:cxn modelId="{A56CB483-A974-4F14-90B3-FFA001C630D2}" type="presParOf" srcId="{0CCF6278-AEEF-4D5F-ABF3-911D022C9A02}" destId="{86A5D0DB-BA6A-49A9-85D2-5B8127AFB5CD}" srcOrd="6" destOrd="0" presId="urn:microsoft.com/office/officeart/2008/layout/RadialCluster"/>
    <dgm:cxn modelId="{DA9C3AE8-35D7-4132-9F95-D81D3E229580}" type="presParOf" srcId="{0CCF6278-AEEF-4D5F-ABF3-911D022C9A02}" destId="{8550201F-CBB0-4A7F-8C99-EA32627677DC}" srcOrd="7" destOrd="0" presId="urn:microsoft.com/office/officeart/2008/layout/RadialCluster"/>
    <dgm:cxn modelId="{A5860AB4-93E1-45D9-942B-FAD6B77748DE}" type="presParOf" srcId="{0CCF6278-AEEF-4D5F-ABF3-911D022C9A02}" destId="{9FE6B1B0-FD42-4CB4-8360-3EBD1A6DBCB0}" srcOrd="8" destOrd="0" presId="urn:microsoft.com/office/officeart/2008/layout/RadialCluster"/>
    <dgm:cxn modelId="{0488ECD8-5B54-4067-BEE7-0B1D9510F776}" type="presParOf" srcId="{0CCF6278-AEEF-4D5F-ABF3-911D022C9A02}" destId="{407DF9EC-5E4F-4FAC-987D-6020691ACC93}" srcOrd="9" destOrd="0" presId="urn:microsoft.com/office/officeart/2008/layout/RadialCluster"/>
    <dgm:cxn modelId="{2BE8E2ED-1216-485E-B85E-C6294CCA90A2}" type="presParOf" srcId="{0CCF6278-AEEF-4D5F-ABF3-911D022C9A02}" destId="{24A944EB-3C93-4F76-AF51-29E4AB0F35C6}" srcOrd="10" destOrd="0" presId="urn:microsoft.com/office/officeart/2008/layout/RadialCluster"/>
    <dgm:cxn modelId="{9F1EFF88-0B4E-422E-890C-631B5E8DC6FE}" type="presParOf" srcId="{0CCF6278-AEEF-4D5F-ABF3-911D022C9A02}" destId="{CB504E00-264E-4E82-B40F-55D8BE4F7912}" srcOrd="11" destOrd="0" presId="urn:microsoft.com/office/officeart/2008/layout/RadialCluster"/>
    <dgm:cxn modelId="{B9818BD6-13B9-423A-9824-5D0B989D4C76}" type="presParOf" srcId="{0CCF6278-AEEF-4D5F-ABF3-911D022C9A02}" destId="{C0400323-ECC5-494B-B023-73FD922F311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839CA-71C8-474A-80D6-51A881FC2E4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37EA3F67-E240-4442-99BE-F452A79E7F5C}">
      <dgm:prSet phldrT="[Text]"/>
      <dgm:spPr/>
      <dgm:t>
        <a:bodyPr/>
        <a:lstStyle/>
        <a:p>
          <a:r>
            <a:rPr lang="pt-BR" dirty="0" smtClean="0"/>
            <a:t>JOGO</a:t>
          </a:r>
          <a:br>
            <a:rPr lang="pt-BR" dirty="0" smtClean="0"/>
          </a:br>
          <a:r>
            <a:rPr lang="pt-BR" dirty="0" smtClean="0"/>
            <a:t>E</a:t>
          </a:r>
          <a:br>
            <a:rPr lang="pt-BR" dirty="0" smtClean="0"/>
          </a:br>
          <a:r>
            <a:rPr lang="pt-BR" dirty="0" smtClean="0"/>
            <a:t>SIMULAÇÃO</a:t>
          </a:r>
          <a:endParaRPr lang="pt-BR" dirty="0"/>
        </a:p>
      </dgm:t>
    </dgm:pt>
    <dgm:pt modelId="{EAFABE59-AB2C-4B7A-AE3A-0D8A1EDFABEA}" type="parTrans" cxnId="{E70DD00C-3520-456F-8862-25ACB1B1806A}">
      <dgm:prSet/>
      <dgm:spPr/>
      <dgm:t>
        <a:bodyPr/>
        <a:lstStyle/>
        <a:p>
          <a:endParaRPr lang="pt-BR"/>
        </a:p>
      </dgm:t>
    </dgm:pt>
    <dgm:pt modelId="{4CFD6F08-617E-4DA7-A32B-412CA49FC1CC}" type="sibTrans" cxnId="{E70DD00C-3520-456F-8862-25ACB1B1806A}">
      <dgm:prSet/>
      <dgm:spPr/>
      <dgm:t>
        <a:bodyPr/>
        <a:lstStyle/>
        <a:p>
          <a:endParaRPr lang="pt-BR"/>
        </a:p>
      </dgm:t>
    </dgm:pt>
    <dgm:pt modelId="{24501473-619F-448C-93C3-F65491D40809}">
      <dgm:prSet phldrT="[Text]"/>
      <dgm:spPr/>
      <dgm:t>
        <a:bodyPr/>
        <a:lstStyle/>
        <a:p>
          <a:r>
            <a:rPr lang="pt-BR" dirty="0" smtClean="0"/>
            <a:t>PROPÓSITO</a:t>
          </a:r>
          <a:endParaRPr lang="pt-BR" dirty="0"/>
        </a:p>
      </dgm:t>
    </dgm:pt>
    <dgm:pt modelId="{86B8773A-0B00-45FF-9B2D-278402528E00}" type="parTrans" cxnId="{20E0A668-9C75-4E1D-8DB5-7C8AC60C8A15}">
      <dgm:prSet/>
      <dgm:spPr/>
      <dgm:t>
        <a:bodyPr/>
        <a:lstStyle/>
        <a:p>
          <a:endParaRPr lang="pt-BR"/>
        </a:p>
      </dgm:t>
    </dgm:pt>
    <dgm:pt modelId="{62B791A2-D92E-4CB6-820B-BE37FDF7A1A0}" type="sibTrans" cxnId="{20E0A668-9C75-4E1D-8DB5-7C8AC60C8A15}">
      <dgm:prSet/>
      <dgm:spPr/>
      <dgm:t>
        <a:bodyPr/>
        <a:lstStyle/>
        <a:p>
          <a:endParaRPr lang="pt-BR"/>
        </a:p>
      </dgm:t>
    </dgm:pt>
    <dgm:pt modelId="{9F71EC31-AE57-4502-A479-4E8B30F169A1}">
      <dgm:prSet phldrT="[Text]"/>
      <dgm:spPr/>
      <dgm:t>
        <a:bodyPr/>
        <a:lstStyle/>
        <a:p>
          <a:r>
            <a:rPr lang="pt-BR" dirty="0" smtClean="0"/>
            <a:t>MÉTODO</a:t>
          </a:r>
          <a:endParaRPr lang="pt-BR" dirty="0"/>
        </a:p>
      </dgm:t>
    </dgm:pt>
    <dgm:pt modelId="{A86A3142-74DB-4191-9004-98885B5E2AA8}" type="parTrans" cxnId="{B0F3E32C-F82A-4B99-99FC-FE76B03D7D61}">
      <dgm:prSet/>
      <dgm:spPr/>
      <dgm:t>
        <a:bodyPr/>
        <a:lstStyle/>
        <a:p>
          <a:endParaRPr lang="pt-BR"/>
        </a:p>
      </dgm:t>
    </dgm:pt>
    <dgm:pt modelId="{C2D6B75F-310E-4E28-B7D4-B7A6F0C9DFBA}" type="sibTrans" cxnId="{B0F3E32C-F82A-4B99-99FC-FE76B03D7D61}">
      <dgm:prSet/>
      <dgm:spPr/>
      <dgm:t>
        <a:bodyPr/>
        <a:lstStyle/>
        <a:p>
          <a:endParaRPr lang="pt-BR"/>
        </a:p>
      </dgm:t>
    </dgm:pt>
    <dgm:pt modelId="{D4DA67CE-FB47-4EEA-96F9-5F1EF7E6DDF2}" type="pres">
      <dgm:prSet presAssocID="{7EB839CA-71C8-474A-80D6-51A881FC2E4C}" presName="compositeShape" presStyleCnt="0">
        <dgm:presLayoutVars>
          <dgm:chMax val="7"/>
          <dgm:dir/>
          <dgm:resizeHandles val="exact"/>
        </dgm:presLayoutVars>
      </dgm:prSet>
      <dgm:spPr/>
    </dgm:pt>
    <dgm:pt modelId="{B020E87E-CD8D-47CE-9CDD-58C9E66B5941}" type="pres">
      <dgm:prSet presAssocID="{37EA3F67-E240-4442-99BE-F452A79E7F5C}" presName="circ1" presStyleLbl="vennNode1" presStyleIdx="0" presStyleCnt="3"/>
      <dgm:spPr/>
      <dgm:t>
        <a:bodyPr/>
        <a:lstStyle/>
        <a:p>
          <a:endParaRPr lang="pt-BR"/>
        </a:p>
      </dgm:t>
    </dgm:pt>
    <dgm:pt modelId="{70E6F978-846D-4736-92E7-D8AF651AAB9F}" type="pres">
      <dgm:prSet presAssocID="{37EA3F67-E240-4442-99BE-F452A79E7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516697-A331-47FF-A27B-31D7BDA41FAB}" type="pres">
      <dgm:prSet presAssocID="{24501473-619F-448C-93C3-F65491D40809}" presName="circ2" presStyleLbl="vennNode1" presStyleIdx="1" presStyleCnt="3"/>
      <dgm:spPr/>
      <dgm:t>
        <a:bodyPr/>
        <a:lstStyle/>
        <a:p>
          <a:endParaRPr lang="pt-BR"/>
        </a:p>
      </dgm:t>
    </dgm:pt>
    <dgm:pt modelId="{B7D2EB4D-1C5D-4272-A4B2-AD0084B0E218}" type="pres">
      <dgm:prSet presAssocID="{24501473-619F-448C-93C3-F65491D408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6C61ED-26DD-4B9F-9EBD-5B48E45067FE}" type="pres">
      <dgm:prSet presAssocID="{9F71EC31-AE57-4502-A479-4E8B30F169A1}" presName="circ3" presStyleLbl="vennNode1" presStyleIdx="2" presStyleCnt="3"/>
      <dgm:spPr/>
      <dgm:t>
        <a:bodyPr/>
        <a:lstStyle/>
        <a:p>
          <a:endParaRPr lang="pt-BR"/>
        </a:p>
      </dgm:t>
    </dgm:pt>
    <dgm:pt modelId="{E691E13A-46FF-4133-BBC6-38665CE97BE2}" type="pres">
      <dgm:prSet presAssocID="{9F71EC31-AE57-4502-A479-4E8B30F169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DADEE4A-074C-42F4-9797-6C7CEAF21DBA}" type="presOf" srcId="{9F71EC31-AE57-4502-A479-4E8B30F169A1}" destId="{176C61ED-26DD-4B9F-9EBD-5B48E45067FE}" srcOrd="0" destOrd="0" presId="urn:microsoft.com/office/officeart/2005/8/layout/venn1"/>
    <dgm:cxn modelId="{E70DD00C-3520-456F-8862-25ACB1B1806A}" srcId="{7EB839CA-71C8-474A-80D6-51A881FC2E4C}" destId="{37EA3F67-E240-4442-99BE-F452A79E7F5C}" srcOrd="0" destOrd="0" parTransId="{EAFABE59-AB2C-4B7A-AE3A-0D8A1EDFABEA}" sibTransId="{4CFD6F08-617E-4DA7-A32B-412CA49FC1CC}"/>
    <dgm:cxn modelId="{6FF9AC2C-0F72-4F7A-9B05-BED28B935315}" type="presOf" srcId="{37EA3F67-E240-4442-99BE-F452A79E7F5C}" destId="{70E6F978-846D-4736-92E7-D8AF651AAB9F}" srcOrd="1" destOrd="0" presId="urn:microsoft.com/office/officeart/2005/8/layout/venn1"/>
    <dgm:cxn modelId="{6741B027-FD9C-44B4-9718-C1EC72AC1859}" type="presOf" srcId="{24501473-619F-448C-93C3-F65491D40809}" destId="{8D516697-A331-47FF-A27B-31D7BDA41FAB}" srcOrd="0" destOrd="0" presId="urn:microsoft.com/office/officeart/2005/8/layout/venn1"/>
    <dgm:cxn modelId="{20E0A668-9C75-4E1D-8DB5-7C8AC60C8A15}" srcId="{7EB839CA-71C8-474A-80D6-51A881FC2E4C}" destId="{24501473-619F-448C-93C3-F65491D40809}" srcOrd="1" destOrd="0" parTransId="{86B8773A-0B00-45FF-9B2D-278402528E00}" sibTransId="{62B791A2-D92E-4CB6-820B-BE37FDF7A1A0}"/>
    <dgm:cxn modelId="{B0F3E32C-F82A-4B99-99FC-FE76B03D7D61}" srcId="{7EB839CA-71C8-474A-80D6-51A881FC2E4C}" destId="{9F71EC31-AE57-4502-A479-4E8B30F169A1}" srcOrd="2" destOrd="0" parTransId="{A86A3142-74DB-4191-9004-98885B5E2AA8}" sibTransId="{C2D6B75F-310E-4E28-B7D4-B7A6F0C9DFBA}"/>
    <dgm:cxn modelId="{4C68F426-0F50-4707-8097-74949E8E60BE}" type="presOf" srcId="{9F71EC31-AE57-4502-A479-4E8B30F169A1}" destId="{E691E13A-46FF-4133-BBC6-38665CE97BE2}" srcOrd="1" destOrd="0" presId="urn:microsoft.com/office/officeart/2005/8/layout/venn1"/>
    <dgm:cxn modelId="{604641E9-26E6-4EAE-9133-501929567B09}" type="presOf" srcId="{37EA3F67-E240-4442-99BE-F452A79E7F5C}" destId="{B020E87E-CD8D-47CE-9CDD-58C9E66B5941}" srcOrd="0" destOrd="0" presId="urn:microsoft.com/office/officeart/2005/8/layout/venn1"/>
    <dgm:cxn modelId="{7BBC8BBE-BDC6-4340-81FA-7C779DF613DA}" type="presOf" srcId="{24501473-619F-448C-93C3-F65491D40809}" destId="{B7D2EB4D-1C5D-4272-A4B2-AD0084B0E218}" srcOrd="1" destOrd="0" presId="urn:microsoft.com/office/officeart/2005/8/layout/venn1"/>
    <dgm:cxn modelId="{520A5424-7394-4521-B52A-70F0722763F1}" type="presOf" srcId="{7EB839CA-71C8-474A-80D6-51A881FC2E4C}" destId="{D4DA67CE-FB47-4EEA-96F9-5F1EF7E6DDF2}" srcOrd="0" destOrd="0" presId="urn:microsoft.com/office/officeart/2005/8/layout/venn1"/>
    <dgm:cxn modelId="{5E545BAC-93E0-4350-8F1D-2D8ABB2B32D6}" type="presParOf" srcId="{D4DA67CE-FB47-4EEA-96F9-5F1EF7E6DDF2}" destId="{B020E87E-CD8D-47CE-9CDD-58C9E66B5941}" srcOrd="0" destOrd="0" presId="urn:microsoft.com/office/officeart/2005/8/layout/venn1"/>
    <dgm:cxn modelId="{C7CC9116-9665-4D47-84D7-8E46AC2FB580}" type="presParOf" srcId="{D4DA67CE-FB47-4EEA-96F9-5F1EF7E6DDF2}" destId="{70E6F978-846D-4736-92E7-D8AF651AAB9F}" srcOrd="1" destOrd="0" presId="urn:microsoft.com/office/officeart/2005/8/layout/venn1"/>
    <dgm:cxn modelId="{4581080E-83B3-4669-A628-14FF653F0912}" type="presParOf" srcId="{D4DA67CE-FB47-4EEA-96F9-5F1EF7E6DDF2}" destId="{8D516697-A331-47FF-A27B-31D7BDA41FAB}" srcOrd="2" destOrd="0" presId="urn:microsoft.com/office/officeart/2005/8/layout/venn1"/>
    <dgm:cxn modelId="{B0F5B045-93EF-4714-AA79-501DAF5F8E5B}" type="presParOf" srcId="{D4DA67CE-FB47-4EEA-96F9-5F1EF7E6DDF2}" destId="{B7D2EB4D-1C5D-4272-A4B2-AD0084B0E218}" srcOrd="3" destOrd="0" presId="urn:microsoft.com/office/officeart/2005/8/layout/venn1"/>
    <dgm:cxn modelId="{457794E3-C8D3-4F42-8F07-F6C00146BB23}" type="presParOf" srcId="{D4DA67CE-FB47-4EEA-96F9-5F1EF7E6DDF2}" destId="{176C61ED-26DD-4B9F-9EBD-5B48E45067FE}" srcOrd="4" destOrd="0" presId="urn:microsoft.com/office/officeart/2005/8/layout/venn1"/>
    <dgm:cxn modelId="{001DCA0D-CEE6-466B-AAC9-D22468C9B32A}" type="presParOf" srcId="{D4DA67CE-FB47-4EEA-96F9-5F1EF7E6DDF2}" destId="{E691E13A-46FF-4133-BBC6-38665CE97BE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03397-43CF-4448-8CA2-B495393D56C1}">
      <dsp:nvSpPr>
        <dsp:cNvPr id="0" name=""/>
        <dsp:cNvSpPr/>
      </dsp:nvSpPr>
      <dsp:spPr>
        <a:xfrm>
          <a:off x="3522449" y="2114619"/>
          <a:ext cx="1812530" cy="181253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800" b="1" kern="1200" dirty="0" smtClean="0">
              <a:solidFill>
                <a:srgbClr val="1A425A"/>
              </a:solidFill>
            </a:rPr>
            <a:t>Jogos</a:t>
          </a:r>
          <a:endParaRPr lang="pt-BR" sz="4800" b="1" kern="1200" dirty="0">
            <a:solidFill>
              <a:srgbClr val="1A425A"/>
            </a:solidFill>
          </a:endParaRPr>
        </a:p>
      </dsp:txBody>
      <dsp:txXfrm>
        <a:off x="3610929" y="2203099"/>
        <a:ext cx="1635570" cy="1635570"/>
      </dsp:txXfrm>
    </dsp:sp>
    <dsp:sp modelId="{4C279E20-2355-4442-AC3A-EE0D24C2E275}">
      <dsp:nvSpPr>
        <dsp:cNvPr id="0" name=""/>
        <dsp:cNvSpPr/>
      </dsp:nvSpPr>
      <dsp:spPr>
        <a:xfrm rot="16225380">
          <a:off x="4078816" y="1755387"/>
          <a:ext cx="7184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48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2591C-622A-4059-9F1C-1BB9F8495D1F}">
      <dsp:nvSpPr>
        <dsp:cNvPr id="0" name=""/>
        <dsp:cNvSpPr/>
      </dsp:nvSpPr>
      <dsp:spPr>
        <a:xfrm>
          <a:off x="3837994" y="181760"/>
          <a:ext cx="1214395" cy="12143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Modelos</a:t>
          </a:r>
          <a:endParaRPr lang="pt-BR" sz="2100" kern="1200" dirty="0"/>
        </a:p>
      </dsp:txBody>
      <dsp:txXfrm>
        <a:off x="3897276" y="241042"/>
        <a:ext cx="1095831" cy="1095831"/>
      </dsp:txXfrm>
    </dsp:sp>
    <dsp:sp modelId="{29FA2A2C-F30C-4F3A-A4E4-7D2C4A33524A}">
      <dsp:nvSpPr>
        <dsp:cNvPr id="0" name=""/>
        <dsp:cNvSpPr/>
      </dsp:nvSpPr>
      <dsp:spPr>
        <a:xfrm rot="19800000">
          <a:off x="5290395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ABF4B-E291-481C-80AD-8667586873B0}">
      <dsp:nvSpPr>
        <dsp:cNvPr id="0" name=""/>
        <dsp:cNvSpPr/>
      </dsp:nvSpPr>
      <dsp:spPr>
        <a:xfrm>
          <a:off x="5911381" y="1207102"/>
          <a:ext cx="1214395" cy="1214395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Criação</a:t>
          </a:r>
          <a:endParaRPr lang="pt-BR" sz="2500" kern="1200" dirty="0"/>
        </a:p>
      </dsp:txBody>
      <dsp:txXfrm>
        <a:off x="5970663" y="1266384"/>
        <a:ext cx="1095831" cy="1095831"/>
      </dsp:txXfrm>
    </dsp:sp>
    <dsp:sp modelId="{5D8BFA03-DF18-4F8B-B59F-11062D04FD52}">
      <dsp:nvSpPr>
        <dsp:cNvPr id="0" name=""/>
        <dsp:cNvSpPr/>
      </dsp:nvSpPr>
      <dsp:spPr>
        <a:xfrm rot="1800000">
          <a:off x="5290395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5D0DB-BA6A-49A9-85D2-5B8127AFB5CD}">
      <dsp:nvSpPr>
        <dsp:cNvPr id="0" name=""/>
        <dsp:cNvSpPr/>
      </dsp:nvSpPr>
      <dsp:spPr>
        <a:xfrm>
          <a:off x="5911381" y="3620270"/>
          <a:ext cx="1214395" cy="1214395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smtClean="0"/>
            <a:t>Uso</a:t>
          </a:r>
          <a:endParaRPr lang="pt-BR" sz="3600" kern="1200" dirty="0"/>
        </a:p>
      </dsp:txBody>
      <dsp:txXfrm>
        <a:off x="5970663" y="3679552"/>
        <a:ext cx="1095831" cy="1095831"/>
      </dsp:txXfrm>
    </dsp:sp>
    <dsp:sp modelId="{8550201F-CBB0-4A7F-8C99-EA32627677DC}">
      <dsp:nvSpPr>
        <dsp:cNvPr id="0" name=""/>
        <dsp:cNvSpPr/>
      </dsp:nvSpPr>
      <dsp:spPr>
        <a:xfrm rot="5400000">
          <a:off x="3978862" y="4377002"/>
          <a:ext cx="8997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970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6B1B0-FD42-4CB4-8360-3EBD1A6DBCB0}">
      <dsp:nvSpPr>
        <dsp:cNvPr id="0" name=""/>
        <dsp:cNvSpPr/>
      </dsp:nvSpPr>
      <dsp:spPr>
        <a:xfrm>
          <a:off x="3821516" y="4826854"/>
          <a:ext cx="1214395" cy="12143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Avaliação</a:t>
          </a:r>
          <a:endParaRPr lang="pt-BR" sz="2000" kern="1200" dirty="0"/>
        </a:p>
      </dsp:txBody>
      <dsp:txXfrm>
        <a:off x="3880798" y="4886136"/>
        <a:ext cx="1095831" cy="1095831"/>
      </dsp:txXfrm>
    </dsp:sp>
    <dsp:sp modelId="{407DF9EC-5E4F-4FAC-987D-6020691ACC93}">
      <dsp:nvSpPr>
        <dsp:cNvPr id="0" name=""/>
        <dsp:cNvSpPr/>
      </dsp:nvSpPr>
      <dsp:spPr>
        <a:xfrm rot="9000000">
          <a:off x="2901463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944EB-3C93-4F76-AF51-29E4AB0F35C6}">
      <dsp:nvSpPr>
        <dsp:cNvPr id="0" name=""/>
        <dsp:cNvSpPr/>
      </dsp:nvSpPr>
      <dsp:spPr>
        <a:xfrm>
          <a:off x="1731652" y="3620270"/>
          <a:ext cx="1214395" cy="121439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err="1" smtClean="0"/>
            <a:t>Bots</a:t>
          </a:r>
          <a:endParaRPr lang="pt-BR" sz="3600" kern="1200" dirty="0"/>
        </a:p>
      </dsp:txBody>
      <dsp:txXfrm>
        <a:off x="1790934" y="3679552"/>
        <a:ext cx="1095831" cy="1095831"/>
      </dsp:txXfrm>
    </dsp:sp>
    <dsp:sp modelId="{CB504E00-264E-4E82-B40F-55D8BE4F7912}">
      <dsp:nvSpPr>
        <dsp:cNvPr id="0" name=""/>
        <dsp:cNvSpPr/>
      </dsp:nvSpPr>
      <dsp:spPr>
        <a:xfrm rot="12600000">
          <a:off x="2901463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00323-ECC5-494B-B023-73FD922F3119}">
      <dsp:nvSpPr>
        <dsp:cNvPr id="0" name=""/>
        <dsp:cNvSpPr/>
      </dsp:nvSpPr>
      <dsp:spPr>
        <a:xfrm>
          <a:off x="1731652" y="1207102"/>
          <a:ext cx="1214395" cy="121439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kern="1200" dirty="0" smtClean="0"/>
            <a:t>Teoria</a:t>
          </a:r>
          <a:endParaRPr lang="pt-BR" sz="2900" kern="1200" dirty="0"/>
        </a:p>
      </dsp:txBody>
      <dsp:txXfrm>
        <a:off x="1790934" y="1266384"/>
        <a:ext cx="1095831" cy="1095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0E87E-CD8D-47CE-9CDD-58C9E66B5941}">
      <dsp:nvSpPr>
        <dsp:cNvPr id="0" name=""/>
        <dsp:cNvSpPr/>
      </dsp:nvSpPr>
      <dsp:spPr>
        <a:xfrm>
          <a:off x="2619427" y="72947"/>
          <a:ext cx="3501492" cy="350149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JOGO</a:t>
          </a:r>
          <a:br>
            <a:rPr lang="pt-BR" sz="3500" kern="1200" dirty="0" smtClean="0"/>
          </a:br>
          <a:r>
            <a:rPr lang="pt-BR" sz="3500" kern="1200" dirty="0" smtClean="0"/>
            <a:t>E</a:t>
          </a:r>
          <a:br>
            <a:rPr lang="pt-BR" sz="3500" kern="1200" dirty="0" smtClean="0"/>
          </a:br>
          <a:r>
            <a:rPr lang="pt-BR" sz="3500" kern="1200" dirty="0" smtClean="0"/>
            <a:t>SIMULAÇÃO</a:t>
          </a:r>
          <a:endParaRPr lang="pt-BR" sz="3500" kern="1200" dirty="0"/>
        </a:p>
      </dsp:txBody>
      <dsp:txXfrm>
        <a:off x="3086292" y="685708"/>
        <a:ext cx="2567761" cy="1575671"/>
      </dsp:txXfrm>
    </dsp:sp>
    <dsp:sp modelId="{8D516697-A331-47FF-A27B-31D7BDA41FAB}">
      <dsp:nvSpPr>
        <dsp:cNvPr id="0" name=""/>
        <dsp:cNvSpPr/>
      </dsp:nvSpPr>
      <dsp:spPr>
        <a:xfrm>
          <a:off x="3882882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PROPÓSITO</a:t>
          </a:r>
          <a:endParaRPr lang="pt-BR" sz="3500" kern="1200" dirty="0"/>
        </a:p>
      </dsp:txBody>
      <dsp:txXfrm>
        <a:off x="4953755" y="3165932"/>
        <a:ext cx="2100895" cy="1925820"/>
      </dsp:txXfrm>
    </dsp:sp>
    <dsp:sp modelId="{176C61ED-26DD-4B9F-9EBD-5B48E45067FE}">
      <dsp:nvSpPr>
        <dsp:cNvPr id="0" name=""/>
        <dsp:cNvSpPr/>
      </dsp:nvSpPr>
      <dsp:spPr>
        <a:xfrm>
          <a:off x="1355971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MÉTODO</a:t>
          </a:r>
          <a:endParaRPr lang="pt-BR" sz="3500" kern="1200" dirty="0"/>
        </a:p>
      </dsp:txBody>
      <dsp:txXfrm>
        <a:off x="1685695" y="3165932"/>
        <a:ext cx="2100895" cy="1925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7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4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40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4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788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05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61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2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7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357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9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Seminário LUDES/LINES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7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://www.jogos.ml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47500" lnSpcReduction="20000"/>
          </a:bodyPr>
          <a:lstStyle/>
          <a:p>
            <a:r>
              <a:rPr lang="pt-BR" dirty="0" smtClean="0"/>
              <a:t>Geraldo </a:t>
            </a:r>
            <a:r>
              <a:rPr lang="pt-BR" dirty="0" err="1" smtClean="0"/>
              <a:t>Xexéo</a:t>
            </a:r>
            <a:r>
              <a:rPr lang="pt-BR" dirty="0" smtClean="0"/>
              <a:t>, </a:t>
            </a:r>
            <a:r>
              <a:rPr lang="pt-BR" dirty="0" err="1" smtClean="0"/>
              <a:t>D.Sc</a:t>
            </a:r>
            <a:r>
              <a:rPr lang="pt-BR" dirty="0" smtClean="0"/>
              <a:t>.</a:t>
            </a:r>
          </a:p>
          <a:p>
            <a:r>
              <a:rPr lang="pt-BR" dirty="0" smtClean="0"/>
              <a:t>Departamento de Ciência da Computação/ Instituto de Matemática</a:t>
            </a:r>
          </a:p>
          <a:p>
            <a:r>
              <a:rPr lang="pt-BR" dirty="0" smtClean="0"/>
              <a:t>Programa de Engenharia de Sistemas e Computação/COPPE</a:t>
            </a:r>
          </a:p>
          <a:p>
            <a:r>
              <a:rPr lang="pt-BR" dirty="0" smtClean="0"/>
              <a:t>UFRJ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500" dirty="0" smtClean="0"/>
              <a:t>Introdução ao Trabalho no LUDES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http://www.jogos.ml</a:t>
            </a:r>
            <a:r>
              <a:rPr lang="pt-BR" sz="2800" dirty="0" smtClean="0">
                <a:hlinkClick r:id="rId2"/>
              </a:rPr>
              <a:t>/</a:t>
            </a:r>
            <a:r>
              <a:rPr lang="pt-BR" sz="2800" dirty="0" smtClean="0"/>
              <a:t> - Jogos que resolvem problemas reais sem você saber...</a:t>
            </a:r>
            <a:endParaRPr lang="pt-BR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Seminário LUDES/LINES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10</a:t>
            </a:fld>
            <a:endParaRPr lang="pt-BR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34" y="2088798"/>
            <a:ext cx="3825347" cy="3014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60" y="3374568"/>
            <a:ext cx="2469587" cy="1858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422" y="1929190"/>
            <a:ext cx="2385992" cy="179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101" y="1797674"/>
            <a:ext cx="2423643" cy="1798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78" y="3351935"/>
            <a:ext cx="2490043" cy="18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Seminário LUDES/LINES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Jogos de Caso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1" y="1331485"/>
            <a:ext cx="3084859" cy="4461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0566" y="2034219"/>
            <a:ext cx="4961956" cy="31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pt-BR" sz="6600" dirty="0" smtClean="0"/>
              <a:t>LUDES.COS.UFRJ.BR</a:t>
            </a:r>
            <a:endParaRPr lang="en-US" sz="6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Seminário LUDES/LINES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-67656" y="-61099"/>
          <a:ext cx="8857429" cy="604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712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Seminário LUDES/LINES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22420" y="111897"/>
          <a:ext cx="8740347" cy="58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2-Point Star 6"/>
          <p:cNvSpPr/>
          <p:nvPr/>
        </p:nvSpPr>
        <p:spPr>
          <a:xfrm>
            <a:off x="3884139" y="2652584"/>
            <a:ext cx="1416908" cy="1400433"/>
          </a:xfrm>
          <a:prstGeom prst="star3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1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Seminário LUDES/LINES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Framework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2" t="1168"/>
          <a:stretch/>
        </p:blipFill>
        <p:spPr>
          <a:xfrm>
            <a:off x="1130644" y="1068224"/>
            <a:ext cx="7226412" cy="47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Seminário LUDES/LINES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Treinamento</a:t>
            </a:r>
            <a:endParaRPr lang="pt-BR" dirty="0"/>
          </a:p>
        </p:txBody>
      </p:sp>
      <p:pic>
        <p:nvPicPr>
          <p:cNvPr id="7" name="Picture 6" descr="C:\Users\Geraldo Xexéo\Dropbox\Claudio e Xexéo\TIM 2\20121015 jogo TIM\DSC006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9" y="1388764"/>
            <a:ext cx="3719195" cy="2789555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Public\Pictures\Fotos 2012\20120320 Maua e TIM Intelig\DSC0064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56329"/>
            <a:ext cx="4203906" cy="304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Jogos de Conscientização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Seminário LUDES/LINES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64"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2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CPN+ML+Game</a:t>
            </a:r>
            <a:r>
              <a:rPr lang="pt-BR" dirty="0" smtClean="0"/>
              <a:t> </a:t>
            </a:r>
            <a:r>
              <a:rPr lang="pt-BR" dirty="0" err="1" smtClean="0"/>
              <a:t>Patterns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Seminário LUDES/LINES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Simulação de Jogos  </a:t>
            </a:r>
            <a:r>
              <a:rPr lang="pt-BR" dirty="0"/>
              <a:t>baseado em Redes de </a:t>
            </a:r>
            <a:r>
              <a:rPr lang="pt-BR" dirty="0" smtClean="0"/>
              <a:t>Petri Coloridas</a:t>
            </a:r>
          </a:p>
          <a:p>
            <a:r>
              <a:rPr lang="pt-BR" dirty="0" smtClean="0"/>
              <a:t>M. </a:t>
            </a:r>
            <a:r>
              <a:rPr lang="pt-BR" dirty="0" err="1" smtClean="0"/>
              <a:t>Areas</a:t>
            </a:r>
            <a:endParaRPr lang="pt-BR" dirty="0" smtClean="0"/>
          </a:p>
          <a:p>
            <a:r>
              <a:rPr lang="pt-BR" dirty="0" smtClean="0"/>
              <a:t> RP+ML</a:t>
            </a:r>
          </a:p>
          <a:p>
            <a:r>
              <a:rPr lang="pt-BR" dirty="0" smtClean="0"/>
              <a:t>Padrões de Jogos</a:t>
            </a:r>
          </a:p>
          <a:p>
            <a:r>
              <a:rPr lang="pt-BR" dirty="0" smtClean="0"/>
              <a:t>Marcelo </a:t>
            </a:r>
            <a:r>
              <a:rPr lang="pt-BR" dirty="0" err="1" smtClean="0"/>
              <a:t>Areas</a:t>
            </a:r>
            <a:endParaRPr lang="pt-BR" dirty="0" smtClean="0"/>
          </a:p>
        </p:txBody>
      </p:sp>
      <p:pic>
        <p:nvPicPr>
          <p:cNvPr id="7" name="Imagem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23" y="2833816"/>
            <a:ext cx="1935397" cy="26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674724" y="2833816"/>
            <a:ext cx="4135393" cy="27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7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Minecraft</a:t>
            </a:r>
            <a:r>
              <a:rPr lang="pt-BR" dirty="0" smtClean="0"/>
              <a:t> </a:t>
            </a:r>
            <a:r>
              <a:rPr lang="pt-BR" dirty="0" err="1" smtClean="0"/>
              <a:t>Bot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Seminário LUDES/LINES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8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 Análises Léxica e Sintática de </a:t>
            </a:r>
            <a:r>
              <a:rPr lang="pt-BR" dirty="0" smtClean="0"/>
              <a:t>Estruturas </a:t>
            </a:r>
            <a:r>
              <a:rPr lang="pt-BR" dirty="0"/>
              <a:t>de </a:t>
            </a:r>
            <a:r>
              <a:rPr lang="pt-BR" dirty="0" err="1"/>
              <a:t>Voxels</a:t>
            </a:r>
            <a:r>
              <a:rPr lang="pt-BR" dirty="0"/>
              <a:t> para </a:t>
            </a:r>
            <a:r>
              <a:rPr lang="pt-BR" dirty="0" err="1"/>
              <a:t>Bots</a:t>
            </a:r>
            <a:r>
              <a:rPr lang="pt-BR" dirty="0"/>
              <a:t> de </a:t>
            </a:r>
            <a:r>
              <a:rPr lang="pt-BR" dirty="0" err="1"/>
              <a:t>Minecraft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Uso </a:t>
            </a:r>
            <a:r>
              <a:rPr lang="pt-BR" dirty="0"/>
              <a:t>de gramáticas 3D, </a:t>
            </a:r>
            <a:endParaRPr lang="pt-BR" dirty="0" smtClean="0"/>
          </a:p>
          <a:p>
            <a:pPr lvl="1"/>
            <a:r>
              <a:rPr lang="pt-BR" dirty="0" smtClean="0"/>
              <a:t>a </a:t>
            </a:r>
            <a:r>
              <a:rPr lang="pt-BR" dirty="0"/>
              <a:t>partir da criação de </a:t>
            </a:r>
            <a:r>
              <a:rPr lang="pt-BR" dirty="0" err="1"/>
              <a:t>tokens</a:t>
            </a:r>
            <a:r>
              <a:rPr lang="pt-BR" dirty="0"/>
              <a:t> relações posicionais em gramáticas </a:t>
            </a:r>
            <a:r>
              <a:rPr lang="pt-BR" dirty="0" smtClean="0"/>
              <a:t>LALR</a:t>
            </a:r>
          </a:p>
          <a:p>
            <a:pPr lvl="1"/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0601" b="29806"/>
          <a:stretch/>
        </p:blipFill>
        <p:spPr>
          <a:xfrm>
            <a:off x="2405625" y="4965220"/>
            <a:ext cx="3733095" cy="9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Medindo Estética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976032" y="253235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556" y="4284564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644" y="5136860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853" y="5136860"/>
            <a:ext cx="3344677" cy="69258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Seminário LUDES/LINES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8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2336</TotalTime>
  <Words>171</Words>
  <Application>Microsoft Office PowerPoint</Application>
  <PresentationFormat>On-screen Show (4:3)</PresentationFormat>
  <Paragraphs>66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Wingdings</vt:lpstr>
      <vt:lpstr>Arial</vt:lpstr>
      <vt:lpstr>Tahoma</vt:lpstr>
      <vt:lpstr>Calibri</vt:lpstr>
      <vt:lpstr>ApresentacaoLudesXexeo</vt:lpstr>
      <vt:lpstr>Introdução ao Trabalho no LUDES</vt:lpstr>
      <vt:lpstr>PowerPoint Presentation</vt:lpstr>
      <vt:lpstr>PowerPoint Presentation</vt:lpstr>
      <vt:lpstr>Framework</vt:lpstr>
      <vt:lpstr>Treinamento</vt:lpstr>
      <vt:lpstr>Jogos de Conscientização</vt:lpstr>
      <vt:lpstr>CPN+ML+Game Patterns</vt:lpstr>
      <vt:lpstr>Minecraft Bot</vt:lpstr>
      <vt:lpstr>Medindo Estética</vt:lpstr>
      <vt:lpstr>http://www.jogos.ml/ - Jogos que resolvem problemas reais sem você saber...</vt:lpstr>
      <vt:lpstr>Jogos de Caso</vt:lpstr>
      <vt:lpstr>LUDES.COS.UFRJ.BR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47</cp:revision>
  <dcterms:created xsi:type="dcterms:W3CDTF">2014-08-27T12:28:17Z</dcterms:created>
  <dcterms:modified xsi:type="dcterms:W3CDTF">2017-06-02T18:43:21Z</dcterms:modified>
</cp:coreProperties>
</file>